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sldIdLst>
    <p:sldId id="256" r:id="rId2"/>
    <p:sldId id="259" r:id="rId3"/>
    <p:sldId id="262" r:id="rId4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E8D63A7-3C96-4748-9249-C457D04E6AD8}" v="24" dt="2022-04-04T06:51:56.6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3631"/>
  </p:normalViewPr>
  <p:slideViewPr>
    <p:cSldViewPr snapToGrid="0" snapToObjects="1">
      <p:cViewPr varScale="1">
        <p:scale>
          <a:sx n="63" d="100"/>
          <a:sy n="63" d="100"/>
        </p:scale>
        <p:origin x="6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kees den Otter" userId="45164e2d-bd72-4cb9-860e-913f35c6e7ee" providerId="ADAL" clId="{EE8D63A7-3C96-4748-9249-C457D04E6AD8}"/>
    <pc:docChg chg="custSel addSld delSld modSld sldOrd">
      <pc:chgData name="Jankees den Otter" userId="45164e2d-bd72-4cb9-860e-913f35c6e7ee" providerId="ADAL" clId="{EE8D63A7-3C96-4748-9249-C457D04E6AD8}" dt="2022-04-04T06:52:05.724" v="164" actId="14100"/>
      <pc:docMkLst>
        <pc:docMk/>
      </pc:docMkLst>
      <pc:sldChg chg="modSp del mod">
        <pc:chgData name="Jankees den Otter" userId="45164e2d-bd72-4cb9-860e-913f35c6e7ee" providerId="ADAL" clId="{EE8D63A7-3C96-4748-9249-C457D04E6AD8}" dt="2022-04-04T06:50:47.562" v="139" actId="2696"/>
        <pc:sldMkLst>
          <pc:docMk/>
          <pc:sldMk cId="1558382661" sldId="258"/>
        </pc:sldMkLst>
        <pc:spChg chg="mod">
          <ac:chgData name="Jankees den Otter" userId="45164e2d-bd72-4cb9-860e-913f35c6e7ee" providerId="ADAL" clId="{EE8D63A7-3C96-4748-9249-C457D04E6AD8}" dt="2022-04-03T19:58:47.937" v="18" actId="20577"/>
          <ac:spMkLst>
            <pc:docMk/>
            <pc:sldMk cId="1558382661" sldId="258"/>
            <ac:spMk id="2" creationId="{00000000-0000-0000-0000-000000000000}"/>
          </ac:spMkLst>
        </pc:spChg>
      </pc:sldChg>
      <pc:sldChg chg="modSp mod">
        <pc:chgData name="Jankees den Otter" userId="45164e2d-bd72-4cb9-860e-913f35c6e7ee" providerId="ADAL" clId="{EE8D63A7-3C96-4748-9249-C457D04E6AD8}" dt="2022-04-03T19:59:06.403" v="39" actId="20577"/>
        <pc:sldMkLst>
          <pc:docMk/>
          <pc:sldMk cId="874168986" sldId="259"/>
        </pc:sldMkLst>
        <pc:spChg chg="mod">
          <ac:chgData name="Jankees den Otter" userId="45164e2d-bd72-4cb9-860e-913f35c6e7ee" providerId="ADAL" clId="{EE8D63A7-3C96-4748-9249-C457D04E6AD8}" dt="2022-04-03T19:59:06.403" v="39" actId="20577"/>
          <ac:spMkLst>
            <pc:docMk/>
            <pc:sldMk cId="874168986" sldId="259"/>
            <ac:spMk id="2" creationId="{00000000-0000-0000-0000-000000000000}"/>
          </ac:spMkLst>
        </pc:spChg>
      </pc:sldChg>
      <pc:sldChg chg="addSp delSp modSp del mod">
        <pc:chgData name="Jankees den Otter" userId="45164e2d-bd72-4cb9-860e-913f35c6e7ee" providerId="ADAL" clId="{EE8D63A7-3C96-4748-9249-C457D04E6AD8}" dt="2022-04-04T06:51:07.900" v="142" actId="2696"/>
        <pc:sldMkLst>
          <pc:docMk/>
          <pc:sldMk cId="1915132398" sldId="260"/>
        </pc:sldMkLst>
        <pc:spChg chg="mod">
          <ac:chgData name="Jankees den Otter" userId="45164e2d-bd72-4cb9-860e-913f35c6e7ee" providerId="ADAL" clId="{EE8D63A7-3C96-4748-9249-C457D04E6AD8}" dt="2022-04-03T20:07:22.461" v="63" actId="20577"/>
          <ac:spMkLst>
            <pc:docMk/>
            <pc:sldMk cId="1915132398" sldId="260"/>
            <ac:spMk id="2" creationId="{00000000-0000-0000-0000-000000000000}"/>
          </ac:spMkLst>
        </pc:spChg>
        <pc:spChg chg="add mod">
          <ac:chgData name="Jankees den Otter" userId="45164e2d-bd72-4cb9-860e-913f35c6e7ee" providerId="ADAL" clId="{EE8D63A7-3C96-4748-9249-C457D04E6AD8}" dt="2022-04-03T20:17:24.645" v="137" actId="14100"/>
          <ac:spMkLst>
            <pc:docMk/>
            <pc:sldMk cId="1915132398" sldId="260"/>
            <ac:spMk id="5" creationId="{E65E89BF-2417-45BD-8E07-954D923F36FA}"/>
          </ac:spMkLst>
        </pc:spChg>
        <pc:picChg chg="del">
          <ac:chgData name="Jankees den Otter" userId="45164e2d-bd72-4cb9-860e-913f35c6e7ee" providerId="ADAL" clId="{EE8D63A7-3C96-4748-9249-C457D04E6AD8}" dt="2022-04-03T20:07:26.951" v="64" actId="478"/>
          <ac:picMkLst>
            <pc:docMk/>
            <pc:sldMk cId="1915132398" sldId="260"/>
            <ac:picMk id="6" creationId="{00000000-0000-0000-0000-000000000000}"/>
          </ac:picMkLst>
        </pc:picChg>
        <pc:picChg chg="add mod">
          <ac:chgData name="Jankees den Otter" userId="45164e2d-bd72-4cb9-860e-913f35c6e7ee" providerId="ADAL" clId="{EE8D63A7-3C96-4748-9249-C457D04E6AD8}" dt="2022-04-03T20:17:28.485" v="138" actId="14100"/>
          <ac:picMkLst>
            <pc:docMk/>
            <pc:sldMk cId="1915132398" sldId="260"/>
            <ac:picMk id="1026" creationId="{6C6D3071-F97A-49AA-992D-03FCAC844BC1}"/>
          </ac:picMkLst>
        </pc:picChg>
      </pc:sldChg>
      <pc:sldChg chg="addSp delSp modSp new del mod ord">
        <pc:chgData name="Jankees den Otter" userId="45164e2d-bd72-4cb9-860e-913f35c6e7ee" providerId="ADAL" clId="{EE8D63A7-3C96-4748-9249-C457D04E6AD8}" dt="2022-04-04T06:50:57.211" v="141" actId="2696"/>
        <pc:sldMkLst>
          <pc:docMk/>
          <pc:sldMk cId="616862136" sldId="261"/>
        </pc:sldMkLst>
        <pc:spChg chg="mod">
          <ac:chgData name="Jankees den Otter" userId="45164e2d-bd72-4cb9-860e-913f35c6e7ee" providerId="ADAL" clId="{EE8D63A7-3C96-4748-9249-C457D04E6AD8}" dt="2022-04-03T20:09:47.018" v="90" actId="122"/>
          <ac:spMkLst>
            <pc:docMk/>
            <pc:sldMk cId="616862136" sldId="261"/>
            <ac:spMk id="2" creationId="{C84A71CE-9250-4AEE-B596-7E24F013D6FF}"/>
          </ac:spMkLst>
        </pc:spChg>
        <pc:spChg chg="mod">
          <ac:chgData name="Jankees den Otter" userId="45164e2d-bd72-4cb9-860e-913f35c6e7ee" providerId="ADAL" clId="{EE8D63A7-3C96-4748-9249-C457D04E6AD8}" dt="2022-04-03T20:10:52.228" v="91"/>
          <ac:spMkLst>
            <pc:docMk/>
            <pc:sldMk cId="616862136" sldId="261"/>
            <ac:spMk id="3" creationId="{A93F0850-72BE-4FB4-A945-352D2360B07B}"/>
          </ac:spMkLst>
        </pc:spChg>
        <pc:spChg chg="del">
          <ac:chgData name="Jankees den Otter" userId="45164e2d-bd72-4cb9-860e-913f35c6e7ee" providerId="ADAL" clId="{EE8D63A7-3C96-4748-9249-C457D04E6AD8}" dt="2022-04-03T20:12:06.851" v="92"/>
          <ac:spMkLst>
            <pc:docMk/>
            <pc:sldMk cId="616862136" sldId="261"/>
            <ac:spMk id="4" creationId="{2B87D679-4016-46E9-AEB2-E3BC3BB91437}"/>
          </ac:spMkLst>
        </pc:spChg>
        <pc:picChg chg="add mod">
          <ac:chgData name="Jankees den Otter" userId="45164e2d-bd72-4cb9-860e-913f35c6e7ee" providerId="ADAL" clId="{EE8D63A7-3C96-4748-9249-C457D04E6AD8}" dt="2022-04-03T20:12:37.199" v="97" actId="14100"/>
          <ac:picMkLst>
            <pc:docMk/>
            <pc:sldMk cId="616862136" sldId="261"/>
            <ac:picMk id="2050" creationId="{CCD1E92B-A487-494E-BC73-BAEB851547AB}"/>
          </ac:picMkLst>
        </pc:picChg>
      </pc:sldChg>
      <pc:sldChg chg="addSp delSp modSp new mod">
        <pc:chgData name="Jankees den Otter" userId="45164e2d-bd72-4cb9-860e-913f35c6e7ee" providerId="ADAL" clId="{EE8D63A7-3C96-4748-9249-C457D04E6AD8}" dt="2022-04-04T06:52:05.724" v="164" actId="14100"/>
        <pc:sldMkLst>
          <pc:docMk/>
          <pc:sldMk cId="1104379926" sldId="262"/>
        </pc:sldMkLst>
        <pc:spChg chg="mod">
          <ac:chgData name="Jankees den Otter" userId="45164e2d-bd72-4cb9-860e-913f35c6e7ee" providerId="ADAL" clId="{EE8D63A7-3C96-4748-9249-C457D04E6AD8}" dt="2022-04-04T06:51:22.097" v="158" actId="20577"/>
          <ac:spMkLst>
            <pc:docMk/>
            <pc:sldMk cId="1104379926" sldId="262"/>
            <ac:spMk id="2" creationId="{99B1994E-79F6-41E2-B9D6-C04E0DBEA968}"/>
          </ac:spMkLst>
        </pc:spChg>
        <pc:spChg chg="mod">
          <ac:chgData name="Jankees den Otter" userId="45164e2d-bd72-4cb9-860e-913f35c6e7ee" providerId="ADAL" clId="{EE8D63A7-3C96-4748-9249-C457D04E6AD8}" dt="2022-04-03T20:12:58.435" v="99"/>
          <ac:spMkLst>
            <pc:docMk/>
            <pc:sldMk cId="1104379926" sldId="262"/>
            <ac:spMk id="3" creationId="{FDF4BAAB-C920-441F-ABFF-832DFCA25C30}"/>
          </ac:spMkLst>
        </pc:spChg>
        <pc:spChg chg="del">
          <ac:chgData name="Jankees den Otter" userId="45164e2d-bd72-4cb9-860e-913f35c6e7ee" providerId="ADAL" clId="{EE8D63A7-3C96-4748-9249-C457D04E6AD8}" dt="2022-04-03T20:13:40.016" v="100"/>
          <ac:spMkLst>
            <pc:docMk/>
            <pc:sldMk cId="1104379926" sldId="262"/>
            <ac:spMk id="4" creationId="{7CF4EBE0-FA3B-4B2E-9D53-78E80B14D10B}"/>
          </ac:spMkLst>
        </pc:spChg>
        <pc:spChg chg="add del mod">
          <ac:chgData name="Jankees den Otter" userId="45164e2d-bd72-4cb9-860e-913f35c6e7ee" providerId="ADAL" clId="{EE8D63A7-3C96-4748-9249-C457D04E6AD8}" dt="2022-04-04T06:51:56.698" v="160"/>
          <ac:spMkLst>
            <pc:docMk/>
            <pc:sldMk cId="1104379926" sldId="262"/>
            <ac:spMk id="4" creationId="{7D3DE30B-8498-4BA7-B4F2-795F496156E6}"/>
          </ac:spMkLst>
        </pc:spChg>
        <pc:picChg chg="add mod">
          <ac:chgData name="Jankees den Otter" userId="45164e2d-bd72-4cb9-860e-913f35c6e7ee" providerId="ADAL" clId="{EE8D63A7-3C96-4748-9249-C457D04E6AD8}" dt="2022-04-04T06:52:05.724" v="164" actId="14100"/>
          <ac:picMkLst>
            <pc:docMk/>
            <pc:sldMk cId="1104379926" sldId="262"/>
            <ac:picMk id="6" creationId="{BBEB342E-82E7-4332-8284-16A3B586BC06}"/>
          </ac:picMkLst>
        </pc:picChg>
        <pc:picChg chg="add del mod">
          <ac:chgData name="Jankees den Otter" userId="45164e2d-bd72-4cb9-860e-913f35c6e7ee" providerId="ADAL" clId="{EE8D63A7-3C96-4748-9249-C457D04E6AD8}" dt="2022-04-04T06:51:26.139" v="159" actId="21"/>
          <ac:picMkLst>
            <pc:docMk/>
            <pc:sldMk cId="1104379926" sldId="262"/>
            <ac:picMk id="3074" creationId="{6D7D82BC-B5AD-4909-87A2-074427BA3F2F}"/>
          </ac:picMkLst>
        </pc:picChg>
      </pc:sldChg>
      <pc:sldChg chg="addSp delSp modSp new del mod">
        <pc:chgData name="Jankees den Otter" userId="45164e2d-bd72-4cb9-860e-913f35c6e7ee" providerId="ADAL" clId="{EE8D63A7-3C96-4748-9249-C457D04E6AD8}" dt="2022-04-04T06:50:52.442" v="140" actId="2696"/>
        <pc:sldMkLst>
          <pc:docMk/>
          <pc:sldMk cId="1010399780" sldId="263"/>
        </pc:sldMkLst>
        <pc:spChg chg="mod">
          <ac:chgData name="Jankees den Otter" userId="45164e2d-bd72-4cb9-860e-913f35c6e7ee" providerId="ADAL" clId="{EE8D63A7-3C96-4748-9249-C457D04E6AD8}" dt="2022-04-03T20:16:56.314" v="133" actId="20577"/>
          <ac:spMkLst>
            <pc:docMk/>
            <pc:sldMk cId="1010399780" sldId="263"/>
            <ac:spMk id="2" creationId="{B6E47ABD-CDB1-4848-B80C-154AC1644A2C}"/>
          </ac:spMkLst>
        </pc:spChg>
        <pc:spChg chg="mod">
          <ac:chgData name="Jankees den Otter" userId="45164e2d-bd72-4cb9-860e-913f35c6e7ee" providerId="ADAL" clId="{EE8D63A7-3C96-4748-9249-C457D04E6AD8}" dt="2022-04-03T20:15:54.842" v="117"/>
          <ac:spMkLst>
            <pc:docMk/>
            <pc:sldMk cId="1010399780" sldId="263"/>
            <ac:spMk id="3" creationId="{7DD0A02B-3F30-4406-8AFA-140FF5504C1F}"/>
          </ac:spMkLst>
        </pc:spChg>
        <pc:spChg chg="del">
          <ac:chgData name="Jankees den Otter" userId="45164e2d-bd72-4cb9-860e-913f35c6e7ee" providerId="ADAL" clId="{EE8D63A7-3C96-4748-9249-C457D04E6AD8}" dt="2022-04-03T20:16:39.385" v="118"/>
          <ac:spMkLst>
            <pc:docMk/>
            <pc:sldMk cId="1010399780" sldId="263"/>
            <ac:spMk id="4" creationId="{98B40D97-3506-48BA-B93E-594413D983B9}"/>
          </ac:spMkLst>
        </pc:spChg>
        <pc:picChg chg="add mod">
          <ac:chgData name="Jankees den Otter" userId="45164e2d-bd72-4cb9-860e-913f35c6e7ee" providerId="ADAL" clId="{EE8D63A7-3C96-4748-9249-C457D04E6AD8}" dt="2022-04-03T20:16:46.870" v="120" actId="14100"/>
          <ac:picMkLst>
            <pc:docMk/>
            <pc:sldMk cId="1010399780" sldId="263"/>
            <ac:picMk id="6" creationId="{7CA05EF1-2999-49D9-81FE-EA8AF0604301}"/>
          </ac:picMkLst>
        </pc:picChg>
        <pc:picChg chg="add del">
          <ac:chgData name="Jankees den Otter" userId="45164e2d-bd72-4cb9-860e-913f35c6e7ee" providerId="ADAL" clId="{EE8D63A7-3C96-4748-9249-C457D04E6AD8}" dt="2022-04-03T20:15:42.661" v="116"/>
          <ac:picMkLst>
            <pc:docMk/>
            <pc:sldMk cId="1010399780" sldId="263"/>
            <ac:picMk id="4098" creationId="{AD8EF51F-3767-48E4-9706-FDACDD47BE5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843B6-C71B-9A48-A02A-6AC6AD6CF69B}" type="datetimeFigureOut">
              <a:rPr lang="nl-NL" smtClean="0"/>
              <a:t>4-4-2022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FC5D9746-B40D-B242-B98E-86BA91F83C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31410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-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843B6-C71B-9A48-A02A-6AC6AD6CF69B}" type="datetimeFigureOut">
              <a:rPr lang="nl-NL" smtClean="0"/>
              <a:t>4-4-2022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FC5D9746-B40D-B242-B98E-86BA91F83C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9477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843B6-C71B-9A48-A02A-6AC6AD6CF69B}" type="datetimeFigureOut">
              <a:rPr lang="nl-NL" smtClean="0"/>
              <a:t>4-4-2022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FC5D9746-B40D-B242-B98E-86BA91F83C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813553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843B6-C71B-9A48-A02A-6AC6AD6CF69B}" type="datetimeFigureOut">
              <a:rPr lang="nl-NL" smtClean="0"/>
              <a:t>4-4-2022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FC5D9746-B40D-B242-B98E-86BA91F83C0A}" type="slidenum">
              <a:rPr lang="nl-NL" smtClean="0"/>
              <a:t>‹nr.›</a:t>
            </a:fld>
            <a:endParaRPr lang="nl-NL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730023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843B6-C71B-9A48-A02A-6AC6AD6CF69B}" type="datetimeFigureOut">
              <a:rPr lang="nl-NL" smtClean="0"/>
              <a:t>4-4-2022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FC5D9746-B40D-B242-B98E-86BA91F83C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225376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843B6-C71B-9A48-A02A-6AC6AD6CF69B}" type="datetimeFigureOut">
              <a:rPr lang="nl-NL" smtClean="0"/>
              <a:t>4-4-2022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D9746-B40D-B242-B98E-86BA91F83C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24988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afbeeldings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843B6-C71B-9A48-A02A-6AC6AD6CF69B}" type="datetimeFigureOut">
              <a:rPr lang="nl-NL" smtClean="0"/>
              <a:t>4-4-2022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D9746-B40D-B242-B98E-86BA91F83C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746013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843B6-C71B-9A48-A02A-6AC6AD6CF69B}" type="datetimeFigureOut">
              <a:rPr lang="nl-NL" smtClean="0"/>
              <a:t>4-4-2022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D9746-B40D-B242-B98E-86BA91F83C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636366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B7F843B6-C71B-9A48-A02A-6AC6AD6CF69B}" type="datetimeFigureOut">
              <a:rPr lang="nl-NL" smtClean="0"/>
              <a:t>4-4-2022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FC5D9746-B40D-B242-B98E-86BA91F83C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04664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843B6-C71B-9A48-A02A-6AC6AD6CF69B}" type="datetimeFigureOut">
              <a:rPr lang="nl-NL" smtClean="0"/>
              <a:t>4-4-2022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D9746-B40D-B242-B98E-86BA91F83C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03993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843B6-C71B-9A48-A02A-6AC6AD6CF69B}" type="datetimeFigureOut">
              <a:rPr lang="nl-NL" smtClean="0"/>
              <a:t>4-4-2022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FC5D9746-B40D-B242-B98E-86BA91F83C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5399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843B6-C71B-9A48-A02A-6AC6AD6CF69B}" type="datetimeFigureOut">
              <a:rPr lang="nl-NL" smtClean="0"/>
              <a:t>4-4-2022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D9746-B40D-B242-B98E-86BA91F83C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122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843B6-C71B-9A48-A02A-6AC6AD6CF69B}" type="datetimeFigureOut">
              <a:rPr lang="nl-NL" smtClean="0"/>
              <a:t>4-4-2022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D9746-B40D-B242-B98E-86BA91F83C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05965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843B6-C71B-9A48-A02A-6AC6AD6CF69B}" type="datetimeFigureOut">
              <a:rPr lang="nl-NL" smtClean="0"/>
              <a:t>4-4-2022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D9746-B40D-B242-B98E-86BA91F83C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80808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843B6-C71B-9A48-A02A-6AC6AD6CF69B}" type="datetimeFigureOut">
              <a:rPr lang="nl-NL" smtClean="0"/>
              <a:t>4-4-2022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D9746-B40D-B242-B98E-86BA91F83C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44071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843B6-C71B-9A48-A02A-6AC6AD6CF69B}" type="datetimeFigureOut">
              <a:rPr lang="nl-NL" smtClean="0"/>
              <a:t>4-4-2022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D9746-B40D-B242-B98E-86BA91F83C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868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843B6-C71B-9A48-A02A-6AC6AD6CF69B}" type="datetimeFigureOut">
              <a:rPr lang="nl-NL" smtClean="0"/>
              <a:t>4-4-2022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D9746-B40D-B242-B98E-86BA91F83C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28806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F843B6-C71B-9A48-A02A-6AC6AD6CF69B}" type="datetimeFigureOut">
              <a:rPr lang="nl-NL" smtClean="0"/>
              <a:t>4-4-2022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5D9746-B40D-B242-B98E-86BA91F83C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127901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46538" y="2543503"/>
            <a:ext cx="8277918" cy="1563276"/>
          </a:xfrm>
        </p:spPr>
        <p:txBody>
          <a:bodyPr/>
          <a:lstStyle/>
          <a:p>
            <a:pPr algn="ctr"/>
            <a:r>
              <a:rPr lang="nl-NL" b="1" dirty="0"/>
              <a:t>PERSONENLIJST</a:t>
            </a:r>
            <a:br>
              <a:rPr lang="nl-NL" b="1" dirty="0"/>
            </a:br>
            <a:r>
              <a:rPr lang="nl-NL" b="1" dirty="0"/>
              <a:t>EXAMEN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nl-NL" b="1" dirty="0"/>
              <a:t>HOOFDSTUK  </a:t>
            </a:r>
          </a:p>
          <a:p>
            <a:pPr algn="ctr"/>
            <a:r>
              <a:rPr lang="nl-NL" b="1" dirty="0"/>
              <a:t>NEDERLAND VAN 1914 TOT 1939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720726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/>
              <a:t>Franklin D. Roosevelt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l-NL" dirty="0"/>
              <a:t>Hoe heet deze persoon?</a:t>
            </a:r>
          </a:p>
          <a:p>
            <a:r>
              <a:rPr lang="nl-NL" dirty="0"/>
              <a:t>Met welke gebeurtenis heeft hij/zij te maken?</a:t>
            </a:r>
          </a:p>
          <a:p>
            <a:r>
              <a:rPr lang="nl-NL" dirty="0"/>
              <a:t>Wanneer speelde zich dit af?</a:t>
            </a:r>
          </a:p>
          <a:p>
            <a:r>
              <a:rPr lang="nl-NL" dirty="0"/>
              <a:t>Welke andere personen hebben met deze gebeurtenis te maken?</a:t>
            </a:r>
          </a:p>
          <a:p>
            <a:r>
              <a:rPr lang="nl-NL" dirty="0"/>
              <a:t>Wat weet jij nog meer van deze persoon?</a:t>
            </a:r>
          </a:p>
        </p:txBody>
      </p:sp>
      <p:pic>
        <p:nvPicPr>
          <p:cNvPr id="8" name="Tijdelijke aanduiding voor inhoud 7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5022" y="2336800"/>
            <a:ext cx="2693267" cy="4039901"/>
          </a:xfrm>
        </p:spPr>
      </p:pic>
    </p:spTree>
    <p:extLst>
      <p:ext uri="{BB962C8B-B14F-4D97-AF65-F5344CB8AC3E}">
        <p14:creationId xmlns:p14="http://schemas.microsoft.com/office/powerpoint/2010/main" val="874168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B1994E-79F6-41E2-B9D6-C04E0DBEA9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/>
              <a:t>Anton Mussert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DF4BAAB-C920-441F-ABFF-832DFCA25C3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l-NL" dirty="0"/>
              <a:t>Hoe heet deze persoon?</a:t>
            </a:r>
          </a:p>
          <a:p>
            <a:r>
              <a:rPr lang="nl-NL" dirty="0"/>
              <a:t>Met welke gebeurtenis heeft hij/zij te maken?</a:t>
            </a:r>
          </a:p>
          <a:p>
            <a:r>
              <a:rPr lang="nl-NL" dirty="0"/>
              <a:t>Wanneer speelde zich dit af?</a:t>
            </a:r>
          </a:p>
          <a:p>
            <a:r>
              <a:rPr lang="nl-NL" dirty="0"/>
              <a:t>Welke andere personen hebben met deze gebeurtenis te maken?</a:t>
            </a:r>
          </a:p>
          <a:p>
            <a:r>
              <a:rPr lang="nl-NL" dirty="0"/>
              <a:t>Wat weet jij nog meer van deze persoon?</a:t>
            </a:r>
          </a:p>
          <a:p>
            <a:endParaRPr lang="nl-NL" dirty="0"/>
          </a:p>
        </p:txBody>
      </p:sp>
      <p:pic>
        <p:nvPicPr>
          <p:cNvPr id="6" name="Tijdelijke aanduiding voor inhoud 5" descr="Afbeelding met tekst, persoon, person, muur&#10;&#10;Automatisch gegenereerde beschrijving">
            <a:extLst>
              <a:ext uri="{FF2B5EF4-FFF2-40B4-BE49-F238E27FC236}">
                <a16:creationId xmlns:a16="http://schemas.microsoft.com/office/drawing/2014/main" id="{BBEB342E-82E7-4332-8284-16A3B586BC0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811002" y="1982006"/>
            <a:ext cx="2840998" cy="4509522"/>
          </a:xfrm>
        </p:spPr>
      </p:pic>
    </p:spTree>
    <p:extLst>
      <p:ext uri="{BB962C8B-B14F-4D97-AF65-F5344CB8AC3E}">
        <p14:creationId xmlns:p14="http://schemas.microsoft.com/office/powerpoint/2010/main" val="1104379926"/>
      </p:ext>
    </p:extLst>
  </p:cSld>
  <p:clrMapOvr>
    <a:masterClrMapping/>
  </p:clrMapOvr>
</p:sld>
</file>

<file path=ppt/theme/theme1.xml><?xml version="1.0" encoding="utf-8"?>
<a:theme xmlns:a="http://schemas.openxmlformats.org/drawingml/2006/main" name="Berlijn">
  <a:themeElements>
    <a:clrScheme name="Berlij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j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j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31</TotalTime>
  <Words>95</Words>
  <Application>Microsoft Office PowerPoint</Application>
  <PresentationFormat>Breedbeeld</PresentationFormat>
  <Paragraphs>15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6" baseType="lpstr">
      <vt:lpstr>Arial</vt:lpstr>
      <vt:lpstr>Trebuchet MS</vt:lpstr>
      <vt:lpstr>Berlijn</vt:lpstr>
      <vt:lpstr>PERSONENLIJST EXAMEN</vt:lpstr>
      <vt:lpstr>Franklin D. Roosevelt</vt:lpstr>
      <vt:lpstr>Anton Mussert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PERSONENLIJST EXAMEN</dc:title>
  <dc:creator>Microsoft Office-gebruiker</dc:creator>
  <cp:lastModifiedBy>Jankees den Otter</cp:lastModifiedBy>
  <cp:revision>2</cp:revision>
  <dcterms:created xsi:type="dcterms:W3CDTF">2017-11-17T12:31:06Z</dcterms:created>
  <dcterms:modified xsi:type="dcterms:W3CDTF">2022-04-04T06:52:08Z</dcterms:modified>
</cp:coreProperties>
</file>